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3" r:id="rId9"/>
    <p:sldId id="266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55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trackpositions.com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Open </a:t>
            </a:r>
            <a:r>
              <a:rPr lang="en-US" sz="2400" dirty="0" smtClean="0">
                <a:hlinkClick r:id="rId2"/>
              </a:rPr>
              <a:t>www.Trackpositions.com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Click on </a:t>
            </a:r>
            <a:r>
              <a:rPr lang="en-US" sz="2400" b="1" dirty="0" smtClean="0"/>
              <a:t>sign in </a:t>
            </a:r>
            <a:r>
              <a:rPr lang="en-US" sz="2400" dirty="0" smtClean="0"/>
              <a:t>and enter username and password details.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8334708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459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"/>
            <a:ext cx="8229600" cy="4525963"/>
          </a:xfrm>
        </p:spPr>
        <p:txBody>
          <a:bodyPr/>
          <a:lstStyle/>
          <a:p>
            <a:r>
              <a:rPr lang="en-US" dirty="0" smtClean="0"/>
              <a:t>Fill in your details (</a:t>
            </a:r>
            <a:r>
              <a:rPr lang="en-US" b="1" dirty="0" smtClean="0"/>
              <a:t>if required) </a:t>
            </a:r>
            <a:r>
              <a:rPr lang="en-US" dirty="0" smtClean="0"/>
              <a:t>in profile page else you can ignore updating details.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02644"/>
            <a:ext cx="8001000" cy="4004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79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on Aptitude on top right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82296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4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3200"/>
            <a:ext cx="824865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76250" y="132115"/>
            <a:ext cx="8229600" cy="4525963"/>
          </a:xfrm>
        </p:spPr>
        <p:txBody>
          <a:bodyPr/>
          <a:lstStyle/>
          <a:p>
            <a:r>
              <a:rPr lang="en-US" dirty="0"/>
              <a:t>Read the </a:t>
            </a:r>
            <a:r>
              <a:rPr lang="en-US" b="1" dirty="0">
                <a:solidFill>
                  <a:srgbClr val="FF0000"/>
                </a:solidFill>
              </a:rPr>
              <a:t>instructions carefully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and click on </a:t>
            </a:r>
            <a:r>
              <a:rPr lang="en-US" b="1" dirty="0">
                <a:solidFill>
                  <a:srgbClr val="FF0000"/>
                </a:solidFill>
              </a:rPr>
              <a:t>Get </a:t>
            </a:r>
            <a:r>
              <a:rPr lang="en-US" b="1" dirty="0" smtClean="0">
                <a:solidFill>
                  <a:srgbClr val="FF0000"/>
                </a:solidFill>
              </a:rPr>
              <a:t>started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Aptitude</a:t>
            </a:r>
            <a:r>
              <a:rPr lang="en-US" dirty="0" smtClean="0"/>
              <a:t> </a:t>
            </a:r>
            <a:r>
              <a:rPr lang="en-US" dirty="0"/>
              <a:t>test will start as soon as “get started button is clicked”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7119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Few important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 student can take up test only once.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Once the test is submitted, you can’t change the answers.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Make sure you answer all the questions before submitting.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No negative marks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28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1866390"/>
            <a:ext cx="8229600" cy="2477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4525963"/>
          </a:xfrm>
        </p:spPr>
        <p:txBody>
          <a:bodyPr/>
          <a:lstStyle/>
          <a:p>
            <a:r>
              <a:rPr lang="en-US" dirty="0" smtClean="0"/>
              <a:t>Aptitude test with </a:t>
            </a:r>
            <a:r>
              <a:rPr lang="en-US" b="1" dirty="0" smtClean="0">
                <a:solidFill>
                  <a:srgbClr val="FF0000"/>
                </a:solidFill>
              </a:rPr>
              <a:t>Timer</a:t>
            </a:r>
            <a:r>
              <a:rPr lang="en-US" dirty="0" smtClean="0"/>
              <a:t> will be shown.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55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4525963"/>
          </a:xfrm>
        </p:spPr>
        <p:txBody>
          <a:bodyPr/>
          <a:lstStyle/>
          <a:p>
            <a:r>
              <a:rPr lang="en-US" dirty="0" smtClean="0"/>
              <a:t>Once the test is completed. Click on </a:t>
            </a:r>
            <a:r>
              <a:rPr lang="en-US" b="1" dirty="0" smtClean="0">
                <a:solidFill>
                  <a:srgbClr val="FF0000"/>
                </a:solidFill>
              </a:rPr>
              <a:t>submit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button at the bottom of the page.</a:t>
            </a:r>
          </a:p>
          <a:p>
            <a:r>
              <a:rPr lang="en-US" dirty="0" smtClean="0"/>
              <a:t>Test will be </a:t>
            </a:r>
            <a:r>
              <a:rPr lang="en-US" dirty="0" smtClean="0">
                <a:solidFill>
                  <a:srgbClr val="FF0000"/>
                </a:solidFill>
              </a:rPr>
              <a:t>auto submitted </a:t>
            </a:r>
            <a:r>
              <a:rPr lang="en-US" dirty="0" smtClean="0"/>
              <a:t>once time expires.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15444"/>
            <a:ext cx="8122999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48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4525963"/>
          </a:xfrm>
        </p:spPr>
        <p:txBody>
          <a:bodyPr/>
          <a:lstStyle/>
          <a:p>
            <a:r>
              <a:rPr lang="en-US" dirty="0" smtClean="0"/>
              <a:t>After finishing </a:t>
            </a:r>
            <a:r>
              <a:rPr lang="en-US" b="1" dirty="0" smtClean="0">
                <a:solidFill>
                  <a:srgbClr val="FF0000"/>
                </a:solidFill>
              </a:rPr>
              <a:t>Aptitude exam</a:t>
            </a:r>
            <a:r>
              <a:rPr lang="en-US" dirty="0" smtClean="0"/>
              <a:t>, students can take up </a:t>
            </a:r>
            <a:r>
              <a:rPr lang="en-US" b="1" dirty="0" smtClean="0">
                <a:solidFill>
                  <a:srgbClr val="FF0000"/>
                </a:solidFill>
              </a:rPr>
              <a:t>synonyms and antonyms </a:t>
            </a:r>
            <a:r>
              <a:rPr lang="en-US" dirty="0" smtClean="0"/>
              <a:t>test by clicking the link provided after finishing aptitude test.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95600"/>
            <a:ext cx="8382000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52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After submission of test answers, results will be mailed to student email id’s directly.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34882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3200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Thank you </a:t>
            </a:r>
            <a:br>
              <a:rPr lang="en-US" dirty="0" smtClean="0"/>
            </a:br>
            <a:r>
              <a:rPr lang="en-US" dirty="0" smtClean="0"/>
              <a:t>TrackPositions.com</a:t>
            </a:r>
            <a:br>
              <a:rPr lang="en-US" dirty="0" smtClean="0"/>
            </a:br>
            <a:r>
              <a:rPr lang="en-US" dirty="0" smtClean="0"/>
              <a:t>contactus@trackpositions.com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34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142</Words>
  <Application>Microsoft Office PowerPoint</Application>
  <PresentationFormat>On-screen Show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Open www.Trackpositions.com Click on sign in and enter username and password details.</vt:lpstr>
      <vt:lpstr>PowerPoint Presentation</vt:lpstr>
      <vt:lpstr>Click on Aptitude on top right</vt:lpstr>
      <vt:lpstr>PowerPoint Presentation</vt:lpstr>
      <vt:lpstr>Few important instructions</vt:lpstr>
      <vt:lpstr>PowerPoint Presentation</vt:lpstr>
      <vt:lpstr>PowerPoint Presentation</vt:lpstr>
      <vt:lpstr>PowerPoint Presentation</vt:lpstr>
      <vt:lpstr>PowerPoint Presentation</vt:lpstr>
      <vt:lpstr>Thank you  TrackPositions.com contactus@trackpositions.com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www.Trackpositions.com Click on sign in and enter username and password details.</dc:title>
  <dc:creator>N B, Raghavendra</dc:creator>
  <cp:lastModifiedBy>Reference</cp:lastModifiedBy>
  <cp:revision>18</cp:revision>
  <dcterms:created xsi:type="dcterms:W3CDTF">2006-08-16T00:00:00Z</dcterms:created>
  <dcterms:modified xsi:type="dcterms:W3CDTF">2013-08-01T12:10:15Z</dcterms:modified>
</cp:coreProperties>
</file>